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89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89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84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34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274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24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404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753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1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110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4867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1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84" r:id="rId5"/>
    <p:sldLayoutId id="2147483690" r:id="rId6"/>
    <p:sldLayoutId id="2147483691" r:id="rId7"/>
    <p:sldLayoutId id="2147483681" r:id="rId8"/>
    <p:sldLayoutId id="2147483682" r:id="rId9"/>
    <p:sldLayoutId id="2147483683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çık hava, ilkbahar, su, adam içeren bir resim&#10;&#10;Açıklama otomatik olarak oluşturuldu">
            <a:extLst>
              <a:ext uri="{FF2B5EF4-FFF2-40B4-BE49-F238E27FC236}">
                <a16:creationId xmlns:a16="http://schemas.microsoft.com/office/drawing/2014/main" id="{FC3A8660-29E7-4244-B861-72628F3AE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t="12012" b="3718"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BFA72AD-72D1-44F1-9E40-84AA14E1B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tr-TR" dirty="0"/>
              <a:t>OTOPARK SİSTEMİ</a:t>
            </a:r>
            <a:br>
              <a:rPr lang="tr-TR" dirty="0"/>
            </a:br>
            <a:endParaRPr lang="tr-T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929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ekran görüntüsü, bilgisayar, ekran, ahşap içeren bir resim&#10;&#10;Açıklama otomatik olarak oluşturuldu">
            <a:extLst>
              <a:ext uri="{FF2B5EF4-FFF2-40B4-BE49-F238E27FC236}">
                <a16:creationId xmlns:a16="http://schemas.microsoft.com/office/drawing/2014/main" id="{933CFD1A-6032-4B35-8219-14E8B9543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7" y="3993868"/>
            <a:ext cx="4632376" cy="2065857"/>
          </a:xfrm>
          <a:prstGeom prst="rect">
            <a:avLst/>
          </a:prstGeom>
        </p:spPr>
      </p:pic>
      <p:pic>
        <p:nvPicPr>
          <p:cNvPr id="7" name="Resim 6" descr="ekran görüntüsü, bilgisayar, dizüstü içeren bir resim&#10;&#10;Açıklama otomatik olarak oluşturuldu">
            <a:extLst>
              <a:ext uri="{FF2B5EF4-FFF2-40B4-BE49-F238E27FC236}">
                <a16:creationId xmlns:a16="http://schemas.microsoft.com/office/drawing/2014/main" id="{A98408C9-79F5-4887-88D9-E43FA1C7E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426" y="4074869"/>
            <a:ext cx="4455438" cy="1814091"/>
          </a:xfrm>
          <a:prstGeom prst="rect">
            <a:avLst/>
          </a:prstGeom>
        </p:spPr>
      </p:pic>
      <p:pic>
        <p:nvPicPr>
          <p:cNvPr id="9" name="Resim 8" descr="iç mekan, bina, bilgisayar, dizüstü içeren bir resim&#10;&#10;Açıklama otomatik olarak oluşturuldu">
            <a:extLst>
              <a:ext uri="{FF2B5EF4-FFF2-40B4-BE49-F238E27FC236}">
                <a16:creationId xmlns:a16="http://schemas.microsoft.com/office/drawing/2014/main" id="{67F929FE-100C-46E8-B168-17CDACCBE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65" y="451775"/>
            <a:ext cx="3835269" cy="2587477"/>
          </a:xfrm>
          <a:prstGeom prst="rect">
            <a:avLst/>
          </a:prstGeom>
        </p:spPr>
      </p:pic>
      <p:pic>
        <p:nvPicPr>
          <p:cNvPr id="11" name="Resim 10" descr="oturma, bilgisayar, kadın, işaret içeren bir resim&#10;&#10;Açıklama otomatik olarak oluşturuldu">
            <a:extLst>
              <a:ext uri="{FF2B5EF4-FFF2-40B4-BE49-F238E27FC236}">
                <a16:creationId xmlns:a16="http://schemas.microsoft.com/office/drawing/2014/main" id="{09BA707B-EA4B-442D-9721-C867B885A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7" y="1145024"/>
            <a:ext cx="3572838" cy="2460671"/>
          </a:xfrm>
          <a:prstGeom prst="rect">
            <a:avLst/>
          </a:prstGeom>
        </p:spPr>
      </p:pic>
      <p:pic>
        <p:nvPicPr>
          <p:cNvPr id="13" name="Resim 12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50C5CE36-0617-4476-9BCA-37BB99E602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315" y="1745514"/>
            <a:ext cx="3360047" cy="1818207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C2042456-6E90-4833-8437-2F5CF8392757}"/>
              </a:ext>
            </a:extLst>
          </p:cNvPr>
          <p:cNvSpPr txBox="1"/>
          <p:nvPr/>
        </p:nvSpPr>
        <p:spPr>
          <a:xfrm>
            <a:off x="932329" y="3588096"/>
            <a:ext cx="3106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YÖNETİCİ GİRİŞ SAYFASI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CE75521C-E575-4454-8A74-ABF44365C4FF}"/>
              </a:ext>
            </a:extLst>
          </p:cNvPr>
          <p:cNvSpPr txBox="1"/>
          <p:nvPr/>
        </p:nvSpPr>
        <p:spPr>
          <a:xfrm>
            <a:off x="8535756" y="3634629"/>
            <a:ext cx="3106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PERSONEL GİRİŞ SAYFASI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51175399-E190-446C-A6C3-D41275927752}"/>
              </a:ext>
            </a:extLst>
          </p:cNvPr>
          <p:cNvSpPr txBox="1"/>
          <p:nvPr/>
        </p:nvSpPr>
        <p:spPr>
          <a:xfrm>
            <a:off x="7776808" y="5959868"/>
            <a:ext cx="3106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PERSONEL DATABASE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FC9CFFBC-A875-44F8-BF48-880F5626D830}"/>
              </a:ext>
            </a:extLst>
          </p:cNvPr>
          <p:cNvSpPr txBox="1"/>
          <p:nvPr/>
        </p:nvSpPr>
        <p:spPr>
          <a:xfrm>
            <a:off x="1211987" y="6092972"/>
            <a:ext cx="3106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YÖNETİCİ DATABASE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176D07F3-1FAB-4EFA-A0FF-D1D148232590}"/>
              </a:ext>
            </a:extLst>
          </p:cNvPr>
          <p:cNvSpPr txBox="1"/>
          <p:nvPr/>
        </p:nvSpPr>
        <p:spPr>
          <a:xfrm>
            <a:off x="4984376" y="3153450"/>
            <a:ext cx="3242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Giriş sayfasında yönetici mi personel mi olduğu seçilir </a:t>
            </a:r>
          </a:p>
        </p:txBody>
      </p:sp>
    </p:spTree>
    <p:extLst>
      <p:ext uri="{BB962C8B-B14F-4D97-AF65-F5344CB8AC3E}">
        <p14:creationId xmlns:p14="http://schemas.microsoft.com/office/powerpoint/2010/main" val="253020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bina, oturma, istasyon, tablo içeren bir resim&#10;&#10;Açıklama otomatik olarak oluşturuldu">
            <a:extLst>
              <a:ext uri="{FF2B5EF4-FFF2-40B4-BE49-F238E27FC236}">
                <a16:creationId xmlns:a16="http://schemas.microsoft.com/office/drawing/2014/main" id="{ECF8B7A4-4CBD-46D3-8F38-95747EB14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51" y="1767660"/>
            <a:ext cx="5376348" cy="3322680"/>
          </a:xfrm>
          <a:prstGeom prst="rect">
            <a:avLst/>
          </a:prstGeom>
        </p:spPr>
      </p:pic>
      <p:pic>
        <p:nvPicPr>
          <p:cNvPr id="7" name="Resim 6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E686F5A6-0EBC-4E8E-908D-DBB7183F8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579" y="1981715"/>
            <a:ext cx="4400170" cy="2894570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51DCAD1E-F19B-454D-8025-18A2EBE7439D}"/>
              </a:ext>
            </a:extLst>
          </p:cNvPr>
          <p:cNvSpPr txBox="1"/>
          <p:nvPr/>
        </p:nvSpPr>
        <p:spPr>
          <a:xfrm>
            <a:off x="1809750" y="742950"/>
            <a:ext cx="673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Yönetici ana menüsü bu şekilde gözüküyor.  Yönetici, yeni yönetici ve yeni personel ekleyip, silip, güncelleme yapabiliyor. 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E1DEDCFF-97EF-4F46-AA05-75894EF64073}"/>
              </a:ext>
            </a:extLst>
          </p:cNvPr>
          <p:cNvSpPr txBox="1"/>
          <p:nvPr/>
        </p:nvSpPr>
        <p:spPr>
          <a:xfrm>
            <a:off x="5907181" y="5266124"/>
            <a:ext cx="499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Yönetici ya da Personel sayfasından </a:t>
            </a:r>
            <a:r>
              <a:rPr lang="tr-TR" dirty="0" err="1"/>
              <a:t>kulllanıcı</a:t>
            </a:r>
            <a:r>
              <a:rPr lang="tr-TR" dirty="0"/>
              <a:t> adı ile arama yapılabilir.</a:t>
            </a:r>
          </a:p>
        </p:txBody>
      </p:sp>
    </p:spTree>
    <p:extLst>
      <p:ext uri="{BB962C8B-B14F-4D97-AF65-F5344CB8AC3E}">
        <p14:creationId xmlns:p14="http://schemas.microsoft.com/office/powerpoint/2010/main" val="441527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iç mekan, yol, bina, tren içeren bir resim&#10;&#10;Açıklama otomatik olarak oluşturuldu">
            <a:extLst>
              <a:ext uri="{FF2B5EF4-FFF2-40B4-BE49-F238E27FC236}">
                <a16:creationId xmlns:a16="http://schemas.microsoft.com/office/drawing/2014/main" id="{8BD3ABD8-FD3B-4452-A777-4ACD7A6CF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14" y="1507952"/>
            <a:ext cx="7420536" cy="469382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C5591CD0-D267-48D2-B3F0-CE31B7A1ED6E}"/>
              </a:ext>
            </a:extLst>
          </p:cNvPr>
          <p:cNvSpPr txBox="1"/>
          <p:nvPr/>
        </p:nvSpPr>
        <p:spPr>
          <a:xfrm>
            <a:off x="3065370" y="1032391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Ana Menü sayfası</a:t>
            </a:r>
          </a:p>
        </p:txBody>
      </p:sp>
    </p:spTree>
    <p:extLst>
      <p:ext uri="{BB962C8B-B14F-4D97-AF65-F5344CB8AC3E}">
        <p14:creationId xmlns:p14="http://schemas.microsoft.com/office/powerpoint/2010/main" val="1608545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B7DDEAEF-2D50-45B8-BB82-A63D620A85F3}"/>
              </a:ext>
            </a:extLst>
          </p:cNvPr>
          <p:cNvSpPr txBox="1"/>
          <p:nvPr/>
        </p:nvSpPr>
        <p:spPr>
          <a:xfrm>
            <a:off x="7551645" y="2762250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Araç ekleme sayfasından araç eklenir </a:t>
            </a:r>
          </a:p>
        </p:txBody>
      </p:sp>
      <p:pic>
        <p:nvPicPr>
          <p:cNvPr id="4" name="Resim 3" descr="ekran görüntüsü, yol, oturma, bilgisayar içeren bir resim&#10;&#10;Açıklama otomatik olarak oluşturuldu">
            <a:extLst>
              <a:ext uri="{FF2B5EF4-FFF2-40B4-BE49-F238E27FC236}">
                <a16:creationId xmlns:a16="http://schemas.microsoft.com/office/drawing/2014/main" id="{0FA6B133-B431-48FB-8B7E-FA0E7E247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8" y="1000125"/>
            <a:ext cx="6539657" cy="431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54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9D48B567-8F66-4B46-BBEB-8055B97F7C46}"/>
              </a:ext>
            </a:extLst>
          </p:cNvPr>
          <p:cNvSpPr txBox="1"/>
          <p:nvPr/>
        </p:nvSpPr>
        <p:spPr>
          <a:xfrm>
            <a:off x="8199345" y="2410420"/>
            <a:ext cx="3392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Araç çıkış sayfasından plaka ile arama yapılır, araç çıkışı yapılır ve fiyat belirlenir. Eğer oto yıkama varsa ek ücret alınır.</a:t>
            </a:r>
          </a:p>
        </p:txBody>
      </p:sp>
      <p:pic>
        <p:nvPicPr>
          <p:cNvPr id="4" name="Resim 3" descr="iç mekan, ekran görüntüsü, bilgisayar, siyah içeren bir resim&#10;&#10;Açıklama otomatik olarak oluşturuldu">
            <a:extLst>
              <a:ext uri="{FF2B5EF4-FFF2-40B4-BE49-F238E27FC236}">
                <a16:creationId xmlns:a16="http://schemas.microsoft.com/office/drawing/2014/main" id="{CE2FD75C-07C5-46B1-AC61-8293100D6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7" y="978465"/>
            <a:ext cx="7263554" cy="448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13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ECB0D8CD-3613-4D64-9B24-EDF48367864A}"/>
              </a:ext>
            </a:extLst>
          </p:cNvPr>
          <p:cNvSpPr txBox="1"/>
          <p:nvPr/>
        </p:nvSpPr>
        <p:spPr>
          <a:xfrm>
            <a:off x="8650177" y="2080141"/>
            <a:ext cx="28462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Otopark konumu sayfasında dolu ve boş yerler görünür. Dolu yerler kırmızı yeşil yerler boş olur. Dolu yerlerin altında aracın plakası yazılır.</a:t>
            </a:r>
          </a:p>
        </p:txBody>
      </p:sp>
      <p:pic>
        <p:nvPicPr>
          <p:cNvPr id="4" name="Resim 3" descr="iç mekan, araba, küçük, renkli içeren bir resim&#10;&#10;Açıklama otomatik olarak oluşturuldu">
            <a:extLst>
              <a:ext uri="{FF2B5EF4-FFF2-40B4-BE49-F238E27FC236}">
                <a16:creationId xmlns:a16="http://schemas.microsoft.com/office/drawing/2014/main" id="{BA8BA588-E969-4254-841F-E89384915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28" y="908566"/>
            <a:ext cx="7564327" cy="446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82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28752566-F09D-4483-BB0D-C05C3F440250}"/>
              </a:ext>
            </a:extLst>
          </p:cNvPr>
          <p:cNvSpPr txBox="1"/>
          <p:nvPr/>
        </p:nvSpPr>
        <p:spPr>
          <a:xfrm>
            <a:off x="8877300" y="1956316"/>
            <a:ext cx="2246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Rapor sayfasında da bütün araçların bilgilendirilme listesi bulunur. Plaka ile arama yapılabilir ve eğer araç çıkış yapılmışsa listeden müşteri silinebilir.</a:t>
            </a:r>
          </a:p>
        </p:txBody>
      </p:sp>
      <p:pic>
        <p:nvPicPr>
          <p:cNvPr id="4" name="Resim 3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65F81C6-0977-45FB-BC5F-B4E9A1A15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9" y="956191"/>
            <a:ext cx="7572226" cy="467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313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243341"/>
      </a:dk2>
      <a:lt2>
        <a:srgbClr val="E8E7E2"/>
      </a:lt2>
      <a:accent1>
        <a:srgbClr val="7D86DF"/>
      </a:accent1>
      <a:accent2>
        <a:srgbClr val="609DD8"/>
      </a:accent2>
      <a:accent3>
        <a:srgbClr val="55B0B8"/>
      </a:accent3>
      <a:accent4>
        <a:srgbClr val="51B594"/>
      </a:accent4>
      <a:accent5>
        <a:srgbClr val="55B86E"/>
      </a:accent5>
      <a:accent6>
        <a:srgbClr val="63B751"/>
      </a:accent6>
      <a:hlink>
        <a:srgbClr val="898453"/>
      </a:hlink>
      <a:folHlink>
        <a:srgbClr val="7F7F7F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Microsoft Office PowerPoint</Application>
  <PresentationFormat>Geniş ekran</PresentationFormat>
  <Paragraphs>13</Paragraphs>
  <Slides>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1" baseType="lpstr">
      <vt:lpstr>Garamond</vt:lpstr>
      <vt:lpstr>Gill Sans MT</vt:lpstr>
      <vt:lpstr>SavonVTI</vt:lpstr>
      <vt:lpstr>OTOPARK SİSTEMİ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OTOPARK</dc:title>
  <dc:creator>Elif TEKE</dc:creator>
  <cp:lastModifiedBy>Elif TEKE</cp:lastModifiedBy>
  <cp:revision>4</cp:revision>
  <dcterms:created xsi:type="dcterms:W3CDTF">2019-12-09T12:32:05Z</dcterms:created>
  <dcterms:modified xsi:type="dcterms:W3CDTF">2019-12-09T13:01:49Z</dcterms:modified>
</cp:coreProperties>
</file>